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6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24E61-BEEB-0E49-AE06-B2D276E7965B}" type="datetimeFigureOut">
              <a:rPr kumimoji="1" lang="ja-JP" altLang="en-US" smtClean="0"/>
              <a:t>15/09/03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77E05D-95AB-B547-820C-A65BE045C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15/09/03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7509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15/09/03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06701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15/09/03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84793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15/09/03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95187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15/09/03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76505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15/09/03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74064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15/09/03</a:t>
            </a:fld>
            <a:endParaRPr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5251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15/09/03</a:t>
            </a:fld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52699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15/09/03</a:t>
            </a:fld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27429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15/09/03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89905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BBA5-140E-CB4E-AE72-9509C6ACA122}" type="datetimeFigureOut">
              <a:rPr lang="ja-JP" altLang="en-US" smtClean="0"/>
              <a:pPr/>
              <a:t>15/09/03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24868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BBBA5-140E-CB4E-AE72-9509C6ACA122}" type="datetimeFigureOut">
              <a:rPr lang="ja-JP" altLang="en-US" smtClean="0"/>
              <a:pPr/>
              <a:t>15/09/03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3E210-9E43-A64C-81EA-74858C4C09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08511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5241" y="875314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12582" y="975897"/>
            <a:ext cx="1703834" cy="1703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78408" y="891710"/>
            <a:ext cx="1872208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6063212" y="5661248"/>
            <a:ext cx="22694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/>
              <a:t>3. Aka-</a:t>
            </a:r>
            <a:r>
              <a:rPr kumimoji="1" lang="en-US" altLang="ja-JP" sz="4000" dirty="0" err="1" smtClean="0"/>
              <a:t>oni</a:t>
            </a:r>
            <a:endParaRPr kumimoji="1" lang="ja-JP" altLang="en-US" sz="4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967760" y="5661248"/>
            <a:ext cx="27932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/>
              <a:t>2</a:t>
            </a:r>
            <a:r>
              <a:rPr kumimoji="1" lang="en-US" altLang="ja-JP" sz="4000" dirty="0" smtClean="0"/>
              <a:t>. </a:t>
            </a:r>
            <a:r>
              <a:rPr lang="en-US" altLang="ja-JP" sz="4000" dirty="0" smtClean="0"/>
              <a:t>Mura</a:t>
            </a:r>
            <a:r>
              <a:rPr kumimoji="1" lang="en-US" altLang="ja-JP" sz="4000" dirty="0" smtClean="0"/>
              <a:t>-</a:t>
            </a:r>
            <a:r>
              <a:rPr kumimoji="1" lang="en-US" altLang="ja-JP" sz="4000" dirty="0" err="1" smtClean="0"/>
              <a:t>bito</a:t>
            </a:r>
            <a:endParaRPr kumimoji="1" lang="ja-JP" altLang="en-US" sz="4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94171" y="5661248"/>
            <a:ext cx="20714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/>
              <a:t>1</a:t>
            </a:r>
            <a:r>
              <a:rPr kumimoji="1" lang="en-US" altLang="ja-JP" sz="4000" dirty="0" smtClean="0"/>
              <a:t>. </a:t>
            </a:r>
            <a:r>
              <a:rPr kumimoji="1" lang="en-US" altLang="ja-JP" sz="4000" dirty="0" err="1" smtClean="0"/>
              <a:t>Ao-oni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674037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33333E-6 L -0.60208 -0.32453 " pathEditMode="relative" rAng="0" ptsTypes="AA">
                                      <p:cBhvr>
                                        <p:cTn id="3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104" y="-16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33333E-6 L 0.32188 -0.32453 " pathEditMode="relative" rAng="0" ptsTypes="AA">
                                      <p:cBhvr>
                                        <p:cTn id="3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94" y="-16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0.33767 -0.32453 " pathEditMode="relative" rAng="0" ptsTypes="AA">
                                      <p:cBhvr>
                                        <p:cTn id="42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75" y="-16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1" grpId="0"/>
      <p:bldP spid="11" grpId="1"/>
      <p:bldP spid="12" grpId="0"/>
      <p:bldP spid="12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1752</TotalTime>
  <Words>15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Story</dc:title>
  <dc:creator>chrove</dc:creator>
  <cp:lastModifiedBy>chrove</cp:lastModifiedBy>
  <cp:revision>35</cp:revision>
  <cp:lastPrinted>2014-11-05T21:36:58Z</cp:lastPrinted>
  <dcterms:created xsi:type="dcterms:W3CDTF">2014-11-04T18:26:35Z</dcterms:created>
  <dcterms:modified xsi:type="dcterms:W3CDTF">2015-09-03T14:25:37Z</dcterms:modified>
</cp:coreProperties>
</file>